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282" r:id="rId4"/>
    <p:sldId id="304" r:id="rId5"/>
    <p:sldId id="286" r:id="rId6"/>
    <p:sldId id="306" r:id="rId7"/>
    <p:sldId id="285" r:id="rId8"/>
    <p:sldId id="293" r:id="rId9"/>
    <p:sldId id="307" r:id="rId10"/>
    <p:sldId id="297" r:id="rId11"/>
    <p:sldId id="302" r:id="rId12"/>
    <p:sldId id="303" r:id="rId13"/>
    <p:sldId id="296" r:id="rId14"/>
    <p:sldId id="300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F2784B"/>
    <a:srgbClr val="F2D57E"/>
    <a:srgbClr val="F7824C"/>
    <a:srgbClr val="ED4B39"/>
    <a:srgbClr val="8C1B1B"/>
    <a:srgbClr val="832D3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115" y="3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E07F-5962-90BE-6A24-2AE0A454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9FA4C-3AFF-2243-A5C7-51F1D9AA8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8B3C17-D120-0DAF-3D59-AE109328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B6A0E-A01E-BA92-AF26-0759E23B0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0406-E96F-FEBA-84F8-74C88C4C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1715E-381B-A431-BD04-08F141787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1FF59-3F8F-032F-3615-2D3AF8D5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49B7E-1DFD-1356-CC35-8D863C321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스페셜리스트의 세번째 직업 출시 전에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확정된 후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AD267A48-6D9A-BB39-E96F-9C5821CA96B7}"/>
              </a:ext>
            </a:extLst>
          </p:cNvPr>
          <p:cNvGrpSpPr/>
          <p:nvPr/>
        </p:nvGrpSpPr>
        <p:grpSpPr>
          <a:xfrm>
            <a:off x="320423" y="907871"/>
            <a:ext cx="11551154" cy="2620449"/>
            <a:chOff x="320302" y="1363491"/>
            <a:chExt cx="11551154" cy="262044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8216F40-E25F-1FAE-0490-E6D6CB10CA59}"/>
                </a:ext>
              </a:extLst>
            </p:cNvPr>
            <p:cNvGrpSpPr/>
            <p:nvPr/>
          </p:nvGrpSpPr>
          <p:grpSpPr>
            <a:xfrm>
              <a:off x="320302" y="1363491"/>
              <a:ext cx="5678672" cy="2620449"/>
              <a:chOff x="320302" y="1363491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14BDEF9-F12F-91AD-3821-F9C9C4914E02}"/>
                  </a:ext>
                </a:extLst>
              </p:cNvPr>
              <p:cNvGrpSpPr/>
              <p:nvPr/>
            </p:nvGrpSpPr>
            <p:grpSpPr>
              <a:xfrm>
                <a:off x="320302" y="1363491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E713C309-0A3B-A0CA-E622-41B782672728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D4388E3-0444-7160-D1E3-7B86D3C5556B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0595220-4224-7A15-68AE-3C377E635AA5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FA2C282-ED40-3518-E0CE-6C2879C79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BA182C2-3331-6FAE-A1AF-0B7647A71DC9}"/>
                  </a:ext>
                </a:extLst>
              </p:cNvPr>
              <p:cNvGrpSpPr/>
              <p:nvPr/>
            </p:nvGrpSpPr>
            <p:grpSpPr>
              <a:xfrm>
                <a:off x="365196" y="1728508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86125B0-F495-9A7B-841F-B24911E7A32C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291DB646-7ADC-7F3B-9370-5D214DC12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85D9D4E2-731F-F1F1-C3E6-5FF9E837E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A0A9AC64-A55E-8AAB-4105-D9F590A9A0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895B6E7B-DF38-2A2C-4135-169084D7F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F8E3148-DD31-71C3-AC06-05C1DB2E7646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B5C800E-78B8-9C06-0AFE-784A367958E7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01610779-D22C-7E42-0CA0-5372587441D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4F99B158-92D8-0C79-CD42-E199F757C5C6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4A2996C-36B8-B1AE-BD8F-5960902C2942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D8A596A-1056-6606-5B79-969BA43878DE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DC40BBA-374A-22CA-9EE5-2C9D80194F94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DE84C9B-5FBD-2CC6-CCDE-243238D36DFF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A19C12E-2BFF-6585-E71A-BAACA874AB8C}"/>
                </a:ext>
              </a:extLst>
            </p:cNvPr>
            <p:cNvGrpSpPr/>
            <p:nvPr/>
          </p:nvGrpSpPr>
          <p:grpSpPr>
            <a:xfrm>
              <a:off x="6192784" y="1363491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D2D46F0-6BBA-5632-9BE3-901A233EA907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D0CE737-C19E-B6DC-BB20-F3E6BFAF74EA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B343D81-C7DC-139A-56D0-CED0EC83CD71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570D4434-2816-DD3A-88B4-E0FA085A971A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F6BF766-2A69-7E64-6ACA-9DC5589DC284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0B2EE14-F7EE-7FD9-20A8-EB3379A794BC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652AEC38-FE75-0D32-C369-496C63C084B8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E2E9455-B920-A9C4-AE54-B8EA30272E9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EE5F0E8F-CA57-7323-05B8-B3B0885D3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B106349B-3394-355B-AC6B-60F778E80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4B21119B-A152-ABEE-6B22-FA809DAEA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DD691986-57CF-5608-6089-52FB0E570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94663EA-27BA-5862-08BE-3CBB9C624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AFE17765-33BE-83B3-A236-79E3A6667229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1B4622C8-52EC-C35A-6101-052BDDB6755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1D8D3C7A-D8CB-83A1-D6C5-4D9E608F6231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CCB3EB74-BBD9-7E8A-48F1-9E5BE167F46E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10CE4FD9-9258-BEDA-641A-5713B3098E33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BFD4FE2F-A450-C0B4-FB08-89FAB2C594F3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60C53E-AA73-9D3E-8F87-56BF33E2A1FC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CC589-B964-3A45-A4AF-68FA37B604AA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411422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01D6-4C00-2D97-2290-6D1A9977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C4E135-6F5D-2B0D-3BD5-D47E71DCE2B3}"/>
              </a:ext>
            </a:extLst>
          </p:cNvPr>
          <p:cNvGrpSpPr/>
          <p:nvPr/>
        </p:nvGrpSpPr>
        <p:grpSpPr>
          <a:xfrm>
            <a:off x="3890773" y="1553533"/>
            <a:ext cx="5678672" cy="4178690"/>
            <a:chOff x="320302" y="1058393"/>
            <a:chExt cx="5678672" cy="41786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97414-ECA2-43B0-0CF2-016BD3D48BCA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4CAFCD5-BDC5-57A9-F871-47FAB5C2D6D7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496413D-7AA1-7CC9-FE9C-7786FDA01D7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3AB9F-06B1-E538-2C7F-2923099E33C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가을의 색감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0585679-339B-90BB-5474-78DF9E207C7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646ABE-D9DE-3FED-7EBF-373F8CD1BFB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898F63-7B5C-3160-E5B5-8C8E8EEC794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15627-5842-C6AA-1BCC-43B28ABB84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A60131-01B4-F8E2-1994-46BFF9968435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BC6DDB2-C6BD-5D16-B65D-959812892334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D2B02678-8CBF-DC92-99FE-FC52185C6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1AACBB8-D6BD-35D5-CCCD-472B0F0BF4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FB9BEF-9CBF-176A-80AA-0FBD0FCEF90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A201C696-62C7-E50B-B62F-92FA538B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97A8F-B857-E7AA-53D5-44C51CB41F46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5D0E416-254E-6FD5-3752-64D2274B2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11D6D18-A2C3-84F2-1857-09B5A5249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B38BA1A-E6A3-C35C-DC4B-335CF0B9C67C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8F040D1-2D79-CBE2-66F4-B5DC64708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0CD6A6-5AE6-98D5-68FF-BF9478D2835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950AB3A-FFBD-6B19-027D-E0C84F9CE4E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995ECEF-8029-90A9-6DDF-18D61EA8B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A621C6-FB4F-ACD1-5CE9-29494A63E901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20CD7B-D32A-3DB1-FEE4-60524D6723A7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CDEF7A7-1F19-495F-71C0-DEED6D9E520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FA5F7FE-EA7D-2E7F-0602-70B0C9CE0E1A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83F81FE2-D209-C2B2-66AE-A094E410551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D126413-8C4D-EDD3-2312-076770B9B77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5DD7933-9A67-2ABD-F429-FDA6D7124377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F5095E-72DB-09FC-53EE-B6540C8BD16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56C5F4-24A8-3790-417A-4E7008A65E7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ADF90-3453-E15F-897F-B523D68091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5775B9-7B4E-57B6-6671-0FC9793627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9BE4E8B-2910-234F-A883-49C54D6550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F64BA3E-C4FF-E299-FE26-9C39C6973E1A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BC4BFE-DA22-A639-EF96-D8C71BD8D0C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6E0A74-10CA-29A2-3366-58344CD45B09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19AE02-E9D1-4DEB-8FA0-19AB12FACC1B}"/>
              </a:ext>
            </a:extLst>
          </p:cNvPr>
          <p:cNvSpPr txBox="1"/>
          <p:nvPr/>
        </p:nvSpPr>
        <p:spPr>
          <a:xfrm>
            <a:off x="2841335" y="771567"/>
            <a:ext cx="6559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가을의 분위기를 어떻게 줄 건지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이펙트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낙엽 효과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 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 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등으로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2794CE-0B63-0D50-58CE-C402C92818F6}"/>
              </a:ext>
            </a:extLst>
          </p:cNvPr>
          <p:cNvGrpSpPr/>
          <p:nvPr/>
        </p:nvGrpSpPr>
        <p:grpSpPr>
          <a:xfrm>
            <a:off x="320302" y="1339655"/>
            <a:ext cx="3392353" cy="4178690"/>
            <a:chOff x="320302" y="1058393"/>
            <a:chExt cx="3392353" cy="41786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841388-F3DD-39CC-28D2-F54622F7D83E}"/>
                </a:ext>
              </a:extLst>
            </p:cNvPr>
            <p:cNvSpPr/>
            <p:nvPr/>
          </p:nvSpPr>
          <p:spPr>
            <a:xfrm>
              <a:off x="320302" y="1200070"/>
              <a:ext cx="3392353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12F3CE9-601D-3558-4AFF-178F71423BF1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32ED4-BED3-A43F-B065-A79AA7B8EDC4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A9DD0-8DCB-34E7-03FD-D37EBD745BB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모양의 불꽃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636E3-24E7-007E-CAB6-76381D392345}"/>
              </a:ext>
            </a:extLst>
          </p:cNvPr>
          <p:cNvSpPr txBox="1"/>
          <p:nvPr/>
        </p:nvSpPr>
        <p:spPr>
          <a:xfrm>
            <a:off x="498420" y="1873892"/>
            <a:ext cx="1505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불꽃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1DD61-FED7-83E7-0389-F6936D3A2361}"/>
              </a:ext>
            </a:extLst>
          </p:cNvPr>
          <p:cNvSpPr txBox="1"/>
          <p:nvPr/>
        </p:nvSpPr>
        <p:spPr>
          <a:xfrm>
            <a:off x="498420" y="2120113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</a:t>
            </a:r>
            <a:r>
              <a:rPr lang="ko-KR" altLang="en-US"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35410-CD14-C8C6-97B4-2549C431077D}"/>
              </a:ext>
            </a:extLst>
          </p:cNvPr>
          <p:cNvSpPr txBox="1"/>
          <p:nvPr/>
        </p:nvSpPr>
        <p:spPr>
          <a:xfrm>
            <a:off x="6069000" y="4889239"/>
            <a:ext cx="3172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색상은 낙엽의 색상처럼 주황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빨강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검붉은 색이 합쳐져 있음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17C15-B8DA-4468-D0DA-B0CCCF8F0727}"/>
              </a:ext>
            </a:extLst>
          </p:cNvPr>
          <p:cNvSpPr txBox="1"/>
          <p:nvPr/>
        </p:nvSpPr>
        <p:spPr>
          <a:xfrm>
            <a:off x="6069000" y="5153316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로스트아크의 다른 불 스킬들과는 차이가 있어야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CC3CA-7AB7-F488-666B-842105618BD8}"/>
              </a:ext>
            </a:extLst>
          </p:cNvPr>
          <p:cNvSpPr txBox="1"/>
          <p:nvPr/>
        </p:nvSpPr>
        <p:spPr>
          <a:xfrm>
            <a:off x="551804" y="2985256"/>
            <a:ext cx="2351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농작물을 수확하듯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추수하듯 피어나는 불꽃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FFEEF2-DBB6-4FA1-A842-AE8807860AE1}"/>
              </a:ext>
            </a:extLst>
          </p:cNvPr>
          <p:cNvSpPr txBox="1"/>
          <p:nvPr/>
        </p:nvSpPr>
        <p:spPr>
          <a:xfrm>
            <a:off x="551804" y="3604178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단풍잎이 떨어지는 듯한 불꽃 모양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80" name="그림 79" descr="페인팅, 나무, 야외, 열이(가) 표시된 사진&#10;&#10;자동 생성된 설명">
            <a:extLst>
              <a:ext uri="{FF2B5EF4-FFF2-40B4-BE49-F238E27FC236}">
                <a16:creationId xmlns:a16="http://schemas.microsoft.com/office/drawing/2014/main" id="{AF06FC34-9797-DBF6-85D4-FA105AD8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22" y="2293952"/>
            <a:ext cx="1528450" cy="271839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2" name="그림 81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6CF6ECFE-BA98-622F-66F2-92DF3100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992224" y="2212048"/>
            <a:ext cx="3138335" cy="242449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FE4329D-6313-A3CF-134C-FD35CF082E70}"/>
              </a:ext>
            </a:extLst>
          </p:cNvPr>
          <p:cNvSpPr txBox="1"/>
          <p:nvPr/>
        </p:nvSpPr>
        <p:spPr>
          <a:xfrm>
            <a:off x="9708184" y="2985256"/>
            <a:ext cx="3618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느껴지지만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사실은 따스함과 풍족함이 느껴지는 성격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사회성이 부족하고 고독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쓸쓸함을 느낌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화령이나 영혼들에게는 따스함을 보여줌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대상에 따라 대비되는 모습이 보이면서 캐릭터에 대한 입체감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캐릭터를 안쓰럽게 여겨 챙겨 주고 싶은 마음이 들게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밝은 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기상술사와는 다른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매력어필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E4AABC2D-894B-55DC-1B01-5111F2C8BDBE}"/>
              </a:ext>
            </a:extLst>
          </p:cNvPr>
          <p:cNvGrpSpPr/>
          <p:nvPr/>
        </p:nvGrpSpPr>
        <p:grpSpPr>
          <a:xfrm>
            <a:off x="320302" y="1291424"/>
            <a:ext cx="5678672" cy="4178690"/>
            <a:chOff x="320302" y="1058393"/>
            <a:chExt cx="5678672" cy="417869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E7F2FA-9311-2CC9-B5EF-3C3E432D4D8B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52E10B2-11A4-ADAD-A6DB-667AD761F7C8}"/>
                </a:ext>
              </a:extLst>
            </p:cNvPr>
            <p:cNvGrpSpPr/>
            <p:nvPr/>
          </p:nvGrpSpPr>
          <p:grpSpPr>
            <a:xfrm>
              <a:off x="442567" y="1058393"/>
              <a:ext cx="806400" cy="246221"/>
              <a:chOff x="728379" y="1010408"/>
              <a:chExt cx="806400" cy="24622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48E9A09-BFC5-D1D9-443F-29D484E7B6B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49F7AF-F28C-8E15-274F-6AEB82051E30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자연의 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3033E29-B3A6-5FD4-0E78-E59CC2BD975E}"/>
              </a:ext>
            </a:extLst>
          </p:cNvPr>
          <p:cNvGrpSpPr/>
          <p:nvPr/>
        </p:nvGrpSpPr>
        <p:grpSpPr>
          <a:xfrm>
            <a:off x="6213291" y="1291424"/>
            <a:ext cx="5678672" cy="4178690"/>
            <a:chOff x="6213291" y="1058393"/>
            <a:chExt cx="5678672" cy="417869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FD66942-C7ED-E6FF-43C8-E1979CCD9ECD}"/>
                </a:ext>
              </a:extLst>
            </p:cNvPr>
            <p:cNvSpPr/>
            <p:nvPr/>
          </p:nvSpPr>
          <p:spPr>
            <a:xfrm>
              <a:off x="6213291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3E9D828-63AE-2EBC-281B-B080B1EA8B0D}"/>
                </a:ext>
              </a:extLst>
            </p:cNvPr>
            <p:cNvGrpSpPr/>
            <p:nvPr/>
          </p:nvGrpSpPr>
          <p:grpSpPr>
            <a:xfrm>
              <a:off x="6335556" y="1058393"/>
              <a:ext cx="1285200" cy="246221"/>
              <a:chOff x="728379" y="1010408"/>
              <a:chExt cx="1285200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60F0B2A-32FA-59F8-D663-877EDFCCB853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F7C104-5982-68AA-B5FA-96E8BBB7F9B8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자연을 떠도는 영혼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4823308-CCA5-76AB-CE13-2820A22B116F}"/>
              </a:ext>
            </a:extLst>
          </p:cNvPr>
          <p:cNvGrpSpPr/>
          <p:nvPr/>
        </p:nvGrpSpPr>
        <p:grpSpPr>
          <a:xfrm>
            <a:off x="2476560" y="2300572"/>
            <a:ext cx="1256708" cy="2232150"/>
            <a:chOff x="3631474" y="2067541"/>
            <a:chExt cx="1256708" cy="2232150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D6FDA60E-FE5A-1A45-BA5E-35DDF1E1142B}"/>
                </a:ext>
              </a:extLst>
            </p:cNvPr>
            <p:cNvSpPr/>
            <p:nvPr/>
          </p:nvSpPr>
          <p:spPr>
            <a:xfrm>
              <a:off x="3945179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ED442AB-12D5-B0E0-5287-19E98F38F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474" y="2067541"/>
              <a:ext cx="1256708" cy="188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368D606-181C-6CD1-8ACF-1D269AB2BD13}"/>
                </a:ext>
              </a:extLst>
            </p:cNvPr>
            <p:cNvSpPr txBox="1"/>
            <p:nvPr/>
          </p:nvSpPr>
          <p:spPr>
            <a:xfrm>
              <a:off x="4036701" y="4068859"/>
              <a:ext cx="444352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277559" y="4982565"/>
            <a:ext cx="376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자유롭게 다룹니다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기운들을 모아 빚어낸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붉게 타오르는 이펙트로 자연의 불에 가까운 느낌을 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725023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53A1E77-2831-5E3D-F300-152387374B03}"/>
              </a:ext>
            </a:extLst>
          </p:cNvPr>
          <p:cNvGrpSpPr/>
          <p:nvPr/>
        </p:nvGrpSpPr>
        <p:grpSpPr>
          <a:xfrm>
            <a:off x="703783" y="2758607"/>
            <a:ext cx="1090367" cy="1774115"/>
            <a:chOff x="1422456" y="2525576"/>
            <a:chExt cx="1090367" cy="17741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F7A1EC-00F1-79A8-3A18-0FF591F58FD0}"/>
                </a:ext>
              </a:extLst>
            </p:cNvPr>
            <p:cNvSpPr txBox="1"/>
            <p:nvPr/>
          </p:nvSpPr>
          <p:spPr>
            <a:xfrm>
              <a:off x="1700395" y="4068859"/>
              <a:ext cx="6719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무기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02A3FE7F-4758-5189-79FB-D64EF2708B6F}"/>
                </a:ext>
              </a:extLst>
            </p:cNvPr>
            <p:cNvSpPr/>
            <p:nvPr/>
          </p:nvSpPr>
          <p:spPr>
            <a:xfrm>
              <a:off x="1608873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램프, 전구, 정물 사진, 빛이(가) 표시된 사진&#10;&#10;자동 생성된 설명">
              <a:extLst>
                <a:ext uri="{FF2B5EF4-FFF2-40B4-BE49-F238E27FC236}">
                  <a16:creationId xmlns:a16="http://schemas.microsoft.com/office/drawing/2014/main" id="{43845858-33B1-611E-EE31-3BAC1C05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56" y="2525576"/>
              <a:ext cx="1090367" cy="1431107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C5C20A-4801-F45F-2D5D-1006327327D5}"/>
              </a:ext>
            </a:extLst>
          </p:cNvPr>
          <p:cNvSpPr txBox="1"/>
          <p:nvPr/>
        </p:nvSpPr>
        <p:spPr>
          <a:xfrm>
            <a:off x="6863421" y="4905620"/>
            <a:ext cx="3762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영혼을 푸른 불꽃으로 형상화 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신성한 기운을 가진 영혼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들이 캐릭터를 통해 강림합니다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다룬다는 컨셉을 유지하면서도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더욱 강렬한 인상을 심어줍니다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 불꽃의 온도가 더 높다는 점을 활용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5E1BF21-F778-5EA4-5FEA-32E9976C5B20}"/>
              </a:ext>
            </a:extLst>
          </p:cNvPr>
          <p:cNvCxnSpPr>
            <a:cxnSpLocks/>
          </p:cNvCxnSpPr>
          <p:nvPr/>
        </p:nvCxnSpPr>
        <p:spPr>
          <a:xfrm>
            <a:off x="6193026" y="4725023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01E470B-B86C-9DE2-613E-86BD8430D3D7}"/>
              </a:ext>
            </a:extLst>
          </p:cNvPr>
          <p:cNvGrpSpPr/>
          <p:nvPr/>
        </p:nvGrpSpPr>
        <p:grpSpPr>
          <a:xfrm>
            <a:off x="8329453" y="2356680"/>
            <a:ext cx="3366510" cy="1993877"/>
            <a:chOff x="7086304" y="2305814"/>
            <a:chExt cx="3366510" cy="1993877"/>
          </a:xfrm>
        </p:grpSpPr>
        <p:pic>
          <p:nvPicPr>
            <p:cNvPr id="42" name="그림 41" descr="CG 아트워크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5CCC530A-BC01-CACD-C50E-A73F2A78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7" b="33285"/>
            <a:stretch/>
          </p:blipFill>
          <p:spPr>
            <a:xfrm>
              <a:off x="8611636" y="2307595"/>
              <a:ext cx="1841178" cy="1724146"/>
            </a:xfrm>
            <a:prstGeom prst="rect">
              <a:avLst/>
            </a:prstGeom>
          </p:spPr>
        </p:pic>
        <p:pic>
          <p:nvPicPr>
            <p:cNvPr id="48" name="그림 47" descr="만화 영화, 스크린샷, 예술, 마조렐 블루이(가) 표시된 사진&#10;&#10;자동 생성된 설명">
              <a:extLst>
                <a:ext uri="{FF2B5EF4-FFF2-40B4-BE49-F238E27FC236}">
                  <a16:creationId xmlns:a16="http://schemas.microsoft.com/office/drawing/2014/main" id="{69F2BE60-EE57-D249-657C-5FCD87F4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9" b="21341"/>
            <a:stretch/>
          </p:blipFill>
          <p:spPr>
            <a:xfrm>
              <a:off x="7086304" y="2305814"/>
              <a:ext cx="1336543" cy="172568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831650-8104-C3D1-0515-A25AD3DA6DB8}"/>
                </a:ext>
              </a:extLst>
            </p:cNvPr>
            <p:cNvSpPr txBox="1"/>
            <p:nvPr/>
          </p:nvSpPr>
          <p:spPr>
            <a:xfrm>
              <a:off x="8681797" y="4068859"/>
              <a:ext cx="899605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예시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06D7C1D-432B-254E-4243-D69562267A7A}"/>
              </a:ext>
            </a:extLst>
          </p:cNvPr>
          <p:cNvGrpSpPr/>
          <p:nvPr/>
        </p:nvGrpSpPr>
        <p:grpSpPr>
          <a:xfrm>
            <a:off x="4423537" y="4258843"/>
            <a:ext cx="1236387" cy="230832"/>
            <a:chOff x="3945179" y="4068859"/>
            <a:chExt cx="1236387" cy="230832"/>
          </a:xfrm>
        </p:grpSpPr>
        <p:sp>
          <p:nvSpPr>
            <p:cNvPr id="99" name="이등변 삼각형 98">
              <a:extLst>
                <a:ext uri="{FF2B5EF4-FFF2-40B4-BE49-F238E27FC236}">
                  <a16:creationId xmlns:a16="http://schemas.microsoft.com/office/drawing/2014/main" id="{4B1160A8-6598-A207-A3F4-754C5B7EDF8E}"/>
                </a:ext>
              </a:extLst>
            </p:cNvPr>
            <p:cNvSpPr/>
            <p:nvPr/>
          </p:nvSpPr>
          <p:spPr>
            <a:xfrm>
              <a:off x="3945179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0DF884-42A3-7706-4F9D-51FCE83AF969}"/>
                </a:ext>
              </a:extLst>
            </p:cNvPr>
            <p:cNvSpPr txBox="1"/>
            <p:nvPr/>
          </p:nvSpPr>
          <p:spPr>
            <a:xfrm>
              <a:off x="4036701" y="4068859"/>
              <a:ext cx="1144865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붉게 타오르는 이펙트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5077425-D4C8-8B72-3655-C04D406CCD8A}"/>
              </a:ext>
            </a:extLst>
          </p:cNvPr>
          <p:cNvGrpSpPr/>
          <p:nvPr/>
        </p:nvGrpSpPr>
        <p:grpSpPr>
          <a:xfrm>
            <a:off x="12412663" y="4119725"/>
            <a:ext cx="705793" cy="230832"/>
            <a:chOff x="3945179" y="4068859"/>
            <a:chExt cx="705793" cy="230832"/>
          </a:xfrm>
        </p:grpSpPr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A75D26F0-7FCB-57FD-94C1-15BFB9907D59}"/>
                </a:ext>
              </a:extLst>
            </p:cNvPr>
            <p:cNvSpPr/>
            <p:nvPr/>
          </p:nvSpPr>
          <p:spPr>
            <a:xfrm>
              <a:off x="3945179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1104263-4B52-2F4B-F4AC-54A0EE9AF9FC}"/>
                </a:ext>
              </a:extLst>
            </p:cNvPr>
            <p:cNvSpPr txBox="1"/>
            <p:nvPr/>
          </p:nvSpPr>
          <p:spPr>
            <a:xfrm>
              <a:off x="4036701" y="4068859"/>
              <a:ext cx="614271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17" name="그림 116" descr="불, 불꽃, 열이(가) 표시된 사진&#10;&#10;자동 생성된 설명">
            <a:extLst>
              <a:ext uri="{FF2B5EF4-FFF2-40B4-BE49-F238E27FC236}">
                <a16:creationId xmlns:a16="http://schemas.microsoft.com/office/drawing/2014/main" id="{8271DBA6-A280-85A0-6219-FC5EB5C89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356" y="2324194"/>
            <a:ext cx="1167295" cy="1750943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1DB6869-8A87-D4AB-662E-77D76D2B8749}"/>
              </a:ext>
            </a:extLst>
          </p:cNvPr>
          <p:cNvGrpSpPr/>
          <p:nvPr/>
        </p:nvGrpSpPr>
        <p:grpSpPr>
          <a:xfrm>
            <a:off x="6519674" y="4143763"/>
            <a:ext cx="806782" cy="230832"/>
            <a:chOff x="3945179" y="4068859"/>
            <a:chExt cx="806782" cy="230832"/>
          </a:xfrm>
        </p:grpSpPr>
        <p:sp>
          <p:nvSpPr>
            <p:cNvPr id="123" name="이등변 삼각형 122">
              <a:extLst>
                <a:ext uri="{FF2B5EF4-FFF2-40B4-BE49-F238E27FC236}">
                  <a16:creationId xmlns:a16="http://schemas.microsoft.com/office/drawing/2014/main" id="{3FD6A18B-EF81-2117-7B4A-C9C848C094A8}"/>
                </a:ext>
              </a:extLst>
            </p:cNvPr>
            <p:cNvSpPr/>
            <p:nvPr/>
          </p:nvSpPr>
          <p:spPr>
            <a:xfrm>
              <a:off x="3945179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4F315C-0E87-294E-743B-952132D3DCCB}"/>
                </a:ext>
              </a:extLst>
            </p:cNvPr>
            <p:cNvSpPr txBox="1"/>
            <p:nvPr/>
          </p:nvSpPr>
          <p:spPr>
            <a:xfrm>
              <a:off x="4036701" y="4068859"/>
              <a:ext cx="715260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 형상화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236B20D-A9BE-5FF0-3889-BDDC158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F1012"/>
              </a:clrFrom>
              <a:clrTo>
                <a:srgbClr val="0F101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64" y="2933653"/>
            <a:ext cx="1883127" cy="112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그림 125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907E40CE-87A7-357A-6C0F-DD9466FF015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3266" b="318"/>
          <a:stretch/>
        </p:blipFill>
        <p:spPr>
          <a:xfrm>
            <a:off x="7094139" y="2801003"/>
            <a:ext cx="583016" cy="110567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B480F9-FDA1-7580-AF2A-A4F6E7F32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889" y1="35278" x2="43889" y2="35278"/>
                        <a14:foregroundMark x1="51667" y1="14167" x2="52222" y2="13611"/>
                        <a14:backgroundMark x1="24167" y1="56944" x2="34444" y2="89167"/>
                        <a14:backgroundMark x1="33333" y1="53056" x2="33333" y2="76111"/>
                        <a14:backgroundMark x1="58056" y1="48333" x2="58056" y2="49167"/>
                        <a14:backgroundMark x1="45556" y1="51667" x2="45556" y2="51667"/>
                        <a14:backgroundMark x1="45278" y1="52778" x2="44444" y2="53056"/>
                        <a14:backgroundMark x1="45000" y1="41111" x2="43056" y2="41944"/>
                        <a14:backgroundMark x1="46944" y1="40556" x2="45000" y2="41111"/>
                        <a14:backgroundMark x1="47778" y1="39167" x2="45833" y2="40000"/>
                        <a14:backgroundMark x1="43889" y1="41667" x2="40556" y2="43611"/>
                        <a14:backgroundMark x1="50833" y1="24444" x2="51111" y2="25556"/>
                        <a14:backgroundMark x1="52222" y1="25556" x2="52500" y2="25556"/>
                        <a14:backgroundMark x1="60000" y1="38333" x2="60000" y2="38333"/>
                        <a14:backgroundMark x1="60000" y1="37778" x2="60000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74" t="9573" r="36000" b="20789"/>
          <a:stretch/>
        </p:blipFill>
        <p:spPr bwMode="auto">
          <a:xfrm>
            <a:off x="6565435" y="2816705"/>
            <a:ext cx="383590" cy="9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F42-C597-5602-92AD-FCFDFC77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EF4F1-D155-83C9-A193-8D3D0CD190D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30631-B9C4-5856-1690-4FEDC49C79C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AC8E49-E14D-AB3E-7938-36D52ED366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7F2307-D58C-0529-E2AD-70218121907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EA506A6-4A91-93FC-D6B9-29DA0A0C38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C36A0F4-12C4-7BFE-F0C9-1D107AA08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D02A1F4-F12C-AF0B-902C-1CB62EF15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9675D1-706E-6889-4732-ECAD092F606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CCE10B-BA2B-0159-2642-E9E0E9969C8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BB1E271-ED4C-D961-62A4-61AAF387053C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0ACC715-6F86-9547-9592-BC307329E9B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CAA6CF0-5BFD-6202-0CB5-2FFCAC3C8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1F7BCE-F3B7-C42F-8232-A2FD02C8F93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E7BF12A-ECAD-54A0-9DC1-178C65BF1B3B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7F47277D-A669-7C73-7085-52BC68123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8CAF7EC-BE4A-D234-7C70-B31CD51E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8652436-0845-1214-398B-28C71B478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51FDC44-6DBC-3B53-6D45-4F90BB993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9C16B90-31CA-B22C-6DAC-92F99E54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13C006-64DD-7F18-4C50-C8A9A1CF50FF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09640A5B-5B86-6F06-8F95-088C1EAFB0A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80DF3B03-4E6B-5DBE-9344-648780C9C9E2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EB8D3C3-8073-7CA1-7679-BF2158DA43C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BEED22A8-6C28-8453-EB95-FFE266D863E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69A1230-A2DD-DE5B-FB96-94435E1F14E0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C41454-B820-C06C-5A72-B7F52E7CA300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7FDE-B741-4A05-4B49-E5A0F402C22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B7B8FB-5FD2-ECA0-DA46-712DDE061F7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3335084" y="1773154"/>
            <a:ext cx="73374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CBCE3F-DDE8-88C9-C3CD-539313384C60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5DB44-4763-FEBB-673B-F67B8977D9EF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8D883E-7131-95DD-3D91-DF273F0E3A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47EA04-FF30-FE3C-603C-C56436FE42BF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노드별 전투 스타일의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6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556621" y="6008325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2090</Words>
  <Application>Microsoft Office PowerPoint</Application>
  <PresentationFormat>와이드스크린</PresentationFormat>
  <Paragraphs>429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70</cp:revision>
  <dcterms:created xsi:type="dcterms:W3CDTF">2024-11-19T19:33:02Z</dcterms:created>
  <dcterms:modified xsi:type="dcterms:W3CDTF">2024-12-09T12:28:49Z</dcterms:modified>
</cp:coreProperties>
</file>